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70" r:id="rId2"/>
    <p:sldId id="271" r:id="rId3"/>
    <p:sldId id="272" r:id="rId4"/>
  </p:sldIdLst>
  <p:sldSz cx="6858000" cy="9906000" type="A4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20" autoAdjust="0"/>
  </p:normalViewPr>
  <p:slideViewPr>
    <p:cSldViewPr snapToGrid="0">
      <p:cViewPr>
        <p:scale>
          <a:sx n="125" d="100"/>
          <a:sy n="125" d="100"/>
        </p:scale>
        <p:origin x="1608" y="-161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081" cy="51320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4020564" y="0"/>
            <a:ext cx="3077080" cy="51320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72D98397-3B61-4AF3-A3A6-345D4CA26C86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10096" y="4926081"/>
            <a:ext cx="5679108" cy="4028797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721412"/>
            <a:ext cx="3077081" cy="513202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4020564" y="9721412"/>
            <a:ext cx="3077080" cy="513202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94392EAF-8D70-446B-8D5F-B475E7B31F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4240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392EAF-8D70-446B-8D5F-B475E7B31FE0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7616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267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8250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650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83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297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084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88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509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117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589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499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6B3D-A6FB-41D3-9079-D82C8602F74A}" type="datetimeFigureOut">
              <a:rPr lang="cs-CZ" smtClean="0"/>
              <a:t>3.10.2024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B7AD1-C48F-4A25-85CC-122322985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013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2C4FAB2F-91B9-4872-ADB8-A2FAF2325D9F}"/>
              </a:ext>
            </a:extLst>
          </p:cNvPr>
          <p:cNvSpPr txBox="1"/>
          <p:nvPr/>
        </p:nvSpPr>
        <p:spPr>
          <a:xfrm>
            <a:off x="841013" y="347954"/>
            <a:ext cx="5175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latin typeface="Arial Black" panose="020B0A04020102020204" pitchFamily="34" charset="0"/>
                <a:cs typeface="Arial" panose="020B0604020202020204" pitchFamily="34" charset="0"/>
              </a:rPr>
              <a:t>FOTODOKUMENTACE VRTNÉHO JÁDRA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E96ECC02-4A0E-40A5-A1CE-C162FB918148}"/>
              </a:ext>
            </a:extLst>
          </p:cNvPr>
          <p:cNvSpPr txBox="1"/>
          <p:nvPr/>
        </p:nvSpPr>
        <p:spPr>
          <a:xfrm>
            <a:off x="560136" y="1409174"/>
            <a:ext cx="705394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0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6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9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12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14 m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46F9F1-A7F2-43C7-9D13-24D3118DDBA2}"/>
              </a:ext>
            </a:extLst>
          </p:cNvPr>
          <p:cNvSpPr txBox="1"/>
          <p:nvPr/>
        </p:nvSpPr>
        <p:spPr>
          <a:xfrm>
            <a:off x="5627545" y="1409174"/>
            <a:ext cx="752747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4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7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10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13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15 m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841E4F55-9551-C60C-956E-FB9201AB2010}"/>
              </a:ext>
            </a:extLst>
          </p:cNvPr>
          <p:cNvSpPr txBox="1"/>
          <p:nvPr/>
        </p:nvSpPr>
        <p:spPr>
          <a:xfrm>
            <a:off x="841013" y="717286"/>
            <a:ext cx="129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SO01 J3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4215D4D9-88DB-DA73-ECAC-B3081B72D567}"/>
              </a:ext>
            </a:extLst>
          </p:cNvPr>
          <p:cNvSpPr txBox="1"/>
          <p:nvPr/>
        </p:nvSpPr>
        <p:spPr>
          <a:xfrm>
            <a:off x="5271630" y="741022"/>
            <a:ext cx="574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1/3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89AF4895-AD32-8BCD-E7E8-E632B9CBE0A9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64920" y="1164302"/>
            <a:ext cx="4320000" cy="1620000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E0695849-33BD-29A9-A393-B4F6239F9FFD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43" y="2784518"/>
            <a:ext cx="4320000" cy="16200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4C8CA139-952F-718C-5399-1A5B5E5E305E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266838" y="4389858"/>
            <a:ext cx="4320000" cy="1620000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8E9E2F76-5E2B-7356-A331-A7359A1D32CA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266835" y="6010971"/>
            <a:ext cx="4320000" cy="1620000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25FEA1A8-A945-BEB4-9D55-5877385CC7C9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266838" y="7606966"/>
            <a:ext cx="432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93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ovéPole 8">
            <a:extLst>
              <a:ext uri="{FF2B5EF4-FFF2-40B4-BE49-F238E27FC236}">
                <a16:creationId xmlns:a16="http://schemas.microsoft.com/office/drawing/2014/main" id="{E96ECC02-4A0E-40A5-A1CE-C162FB918148}"/>
              </a:ext>
            </a:extLst>
          </p:cNvPr>
          <p:cNvSpPr txBox="1"/>
          <p:nvPr/>
        </p:nvSpPr>
        <p:spPr>
          <a:xfrm>
            <a:off x="537192" y="921127"/>
            <a:ext cx="705394" cy="8063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15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18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21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24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12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27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29 m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46F9F1-A7F2-43C7-9D13-24D3118DDBA2}"/>
              </a:ext>
            </a:extLst>
          </p:cNvPr>
          <p:cNvSpPr txBox="1"/>
          <p:nvPr/>
        </p:nvSpPr>
        <p:spPr>
          <a:xfrm>
            <a:off x="5627545" y="930004"/>
            <a:ext cx="752747" cy="8063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16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19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22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25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28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30 m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BCDACAC0-F380-6810-D1BE-6B019C4E43FA}"/>
              </a:ext>
            </a:extLst>
          </p:cNvPr>
          <p:cNvSpPr txBox="1"/>
          <p:nvPr/>
        </p:nvSpPr>
        <p:spPr>
          <a:xfrm>
            <a:off x="841013" y="420106"/>
            <a:ext cx="129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SO01 J3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55839994-78ED-59FA-7BCE-A35952702062}"/>
              </a:ext>
            </a:extLst>
          </p:cNvPr>
          <p:cNvSpPr txBox="1"/>
          <p:nvPr/>
        </p:nvSpPr>
        <p:spPr>
          <a:xfrm>
            <a:off x="5271630" y="443842"/>
            <a:ext cx="574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2/3</a:t>
            </a:r>
          </a:p>
        </p:txBody>
      </p:sp>
      <p:pic>
        <p:nvPicPr>
          <p:cNvPr id="22" name="Obrázek 21">
            <a:extLst>
              <a:ext uri="{FF2B5EF4-FFF2-40B4-BE49-F238E27FC236}">
                <a16:creationId xmlns:a16="http://schemas.microsoft.com/office/drawing/2014/main" id="{6552FF53-649F-195A-DCA1-3B22CEA958F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1" y="834418"/>
            <a:ext cx="4320000" cy="16200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2EC370AB-C307-1639-CC7A-4D16C8BF373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14" y="2452360"/>
            <a:ext cx="4320000" cy="1620000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1DC86C52-9301-C085-2CFC-DC571BFD0BAB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300169" y="4062868"/>
            <a:ext cx="4320000" cy="1620000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CD7F1BAD-D8F2-3CCA-041E-875632A578C5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300161" y="5683036"/>
            <a:ext cx="4320000" cy="1620000"/>
          </a:xfrm>
          <a:prstGeom prst="rect">
            <a:avLst/>
          </a:prstGeom>
        </p:spPr>
      </p:pic>
      <p:pic>
        <p:nvPicPr>
          <p:cNvPr id="30" name="Obrázek 29">
            <a:extLst>
              <a:ext uri="{FF2B5EF4-FFF2-40B4-BE49-F238E27FC236}">
                <a16:creationId xmlns:a16="http://schemas.microsoft.com/office/drawing/2014/main" id="{B592C13F-E7E8-33D0-6338-AB9557E3AD9A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298257" y="7287471"/>
            <a:ext cx="4320000" cy="16200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2B9CEF78-FA94-4744-E5F4-5D43815D7307}"/>
              </a:ext>
            </a:extLst>
          </p:cNvPr>
          <p:cNvSpPr txBox="1"/>
          <p:nvPr/>
        </p:nvSpPr>
        <p:spPr>
          <a:xfrm>
            <a:off x="5771800" y="1831659"/>
            <a:ext cx="797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>
                <a:solidFill>
                  <a:schemeClr val="accent1">
                    <a:lumMod val="75000"/>
                  </a:schemeClr>
                </a:solidFill>
              </a:rPr>
              <a:t>17,2 m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532F78D4-B4E2-7B87-4446-D2EF4042237E}"/>
              </a:ext>
            </a:extLst>
          </p:cNvPr>
          <p:cNvSpPr txBox="1"/>
          <p:nvPr/>
        </p:nvSpPr>
        <p:spPr>
          <a:xfrm>
            <a:off x="5712767" y="1986039"/>
            <a:ext cx="8354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dirty="0">
                <a:solidFill>
                  <a:schemeClr val="accent1">
                    <a:lumMod val="75000"/>
                  </a:schemeClr>
                </a:solidFill>
              </a:rPr>
              <a:t>naražená HPV</a:t>
            </a:r>
          </a:p>
        </p:txBody>
      </p:sp>
      <p:cxnSp>
        <p:nvCxnSpPr>
          <p:cNvPr id="4" name="Přímá spojnice se šipkou 3">
            <a:extLst>
              <a:ext uri="{FF2B5EF4-FFF2-40B4-BE49-F238E27FC236}">
                <a16:creationId xmlns:a16="http://schemas.microsoft.com/office/drawing/2014/main" id="{A31F7736-60BA-69F1-E22F-2FB034C1E669}"/>
              </a:ext>
            </a:extLst>
          </p:cNvPr>
          <p:cNvCxnSpPr>
            <a:cxnSpLocks/>
          </p:cNvCxnSpPr>
          <p:nvPr/>
        </p:nvCxnSpPr>
        <p:spPr>
          <a:xfrm flipH="1">
            <a:off x="2202180" y="2200437"/>
            <a:ext cx="4255743" cy="16434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196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7BEFD001-4488-935D-C45B-295702B30450}"/>
              </a:ext>
            </a:extLst>
          </p:cNvPr>
          <p:cNvSpPr txBox="1"/>
          <p:nvPr/>
        </p:nvSpPr>
        <p:spPr>
          <a:xfrm>
            <a:off x="841013" y="420106"/>
            <a:ext cx="129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SO01 J3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607C1AD1-903B-AC66-596B-D3E2F42CA718}"/>
              </a:ext>
            </a:extLst>
          </p:cNvPr>
          <p:cNvSpPr txBox="1"/>
          <p:nvPr/>
        </p:nvSpPr>
        <p:spPr>
          <a:xfrm>
            <a:off x="5271630" y="443842"/>
            <a:ext cx="574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3/3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531F11F-8E4D-C4C2-4A47-D1017694C270}"/>
              </a:ext>
            </a:extLst>
          </p:cNvPr>
          <p:cNvSpPr txBox="1"/>
          <p:nvPr/>
        </p:nvSpPr>
        <p:spPr>
          <a:xfrm>
            <a:off x="560136" y="930004"/>
            <a:ext cx="70539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30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33 m</a:t>
            </a: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37 m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81E35F0E-BD6B-9D0A-FA4B-3819F039536A}"/>
              </a:ext>
            </a:extLst>
          </p:cNvPr>
          <p:cNvSpPr txBox="1"/>
          <p:nvPr/>
        </p:nvSpPr>
        <p:spPr>
          <a:xfrm>
            <a:off x="5627545" y="930004"/>
            <a:ext cx="75274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31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34 m</a:t>
            </a: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38 m</a:t>
            </a: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D1575B28-50B1-497D-6D86-61A454FA002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97" y="952349"/>
            <a:ext cx="4320000" cy="162000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E96F48D7-E84B-0B1C-21F6-A5E475F19719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85" y="2551271"/>
            <a:ext cx="4320000" cy="1620000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E7F00E1D-4D5D-5D83-E75C-D4884E6A9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89" y="4163224"/>
            <a:ext cx="4320000" cy="115100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6F0B2CE-A000-F013-5568-EB2FCF99C9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9544" y="5592074"/>
            <a:ext cx="3192682" cy="389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4272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</TotalTime>
  <Words>77</Words>
  <Application>Microsoft Office PowerPoint</Application>
  <PresentationFormat>A4 (210 × 297 mm)</PresentationFormat>
  <Paragraphs>190</Paragraphs>
  <Slides>3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Jitka Pokorná</dc:creator>
  <cp:lastModifiedBy>GEOtest a.s.</cp:lastModifiedBy>
  <cp:revision>33</cp:revision>
  <cp:lastPrinted>2024-10-03T11:57:53Z</cp:lastPrinted>
  <dcterms:created xsi:type="dcterms:W3CDTF">2020-11-27T13:25:54Z</dcterms:created>
  <dcterms:modified xsi:type="dcterms:W3CDTF">2024-10-03T11:58:17Z</dcterms:modified>
</cp:coreProperties>
</file>